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, Patrón de fondo&#10;&#10;El contenido generado por IA puede ser incorrecto.">
            <a:extLst>
              <a:ext uri="{FF2B5EF4-FFF2-40B4-BE49-F238E27FC236}">
                <a16:creationId xmlns:a16="http://schemas.microsoft.com/office/drawing/2014/main" id="{07BF4283-6598-527F-33FF-AF9AF53A5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6C56E-501E-3587-1EB9-4C2D0B80FF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491" y="856529"/>
            <a:ext cx="6797964" cy="114530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badi" panose="020F0502020204030204" pitchFamily="34" charset="0"/>
              </a:defRPr>
            </a:lvl1pPr>
          </a:lstStyle>
          <a:p>
            <a:r>
              <a:rPr lang="es-ES" dirty="0"/>
              <a:t>Insertar titulo </a:t>
            </a:r>
            <a:endParaRPr lang="es-HN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0B0113-DFFD-5BB5-1A2B-BC72E0967B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491" y="3066329"/>
            <a:ext cx="10427854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bad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insertar subtítulos o nombres de personas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92475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48BA0-4411-A250-E08B-8E915D56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40983E-B73C-19A9-207E-9B1923DBD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29C65-24A9-1201-22AE-806C08E6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B350-BBA7-404A-8620-5113BD904F16}" type="datetimeFigureOut">
              <a:rPr lang="es-HN" smtClean="0"/>
              <a:t>24/9/2025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AFA53-0D5C-4F54-D971-8DDB61CC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F5B75E-BECB-FE89-1353-A9C526E0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D5F-9801-4B6B-B7EC-E7200EFAD5D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979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4C2DFA-DB6B-729C-A076-52E3C173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618908-9649-1155-60A5-18FA06111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384492-2F2E-CC94-467B-B212CC2C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B350-BBA7-404A-8620-5113BD904F16}" type="datetimeFigureOut">
              <a:rPr lang="es-HN" smtClean="0"/>
              <a:t>24/9/2025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BBA3B-00EC-6D0D-3821-DAB6FC04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4593B-B623-06E7-8485-DDC44BB8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D5F-9801-4B6B-B7EC-E7200EFAD5D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3918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Aplicación&#10;&#10;El contenido generado por IA puede ser incorrecto.">
            <a:extLst>
              <a:ext uri="{FF2B5EF4-FFF2-40B4-BE49-F238E27FC236}">
                <a16:creationId xmlns:a16="http://schemas.microsoft.com/office/drawing/2014/main" id="{00440F8B-7A63-3E00-E08B-8B45B9C8C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5DE5C8-BD6B-1519-6294-204FF9C68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badi" panose="020B0604020104020204" pitchFamily="34" charset="0"/>
              </a:defRPr>
            </a:lvl1pPr>
          </a:lstStyle>
          <a:p>
            <a:r>
              <a:rPr lang="es-ES" dirty="0"/>
              <a:t>Encabezado</a:t>
            </a:r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7967D-E4AD-1749-6817-28304D0766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badi" panose="020B0604020104020204" pitchFamily="34" charset="0"/>
              </a:defRPr>
            </a:lvl1pPr>
          </a:lstStyle>
          <a:p>
            <a:pPr lvl="0"/>
            <a:r>
              <a:rPr lang="es-ES" dirty="0"/>
              <a:t>Haga clic para modificar texto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5351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69477-59F7-14D9-38DF-3E0EF72A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6E4D1C-4528-89DA-E531-04C6145A2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674F6-7813-2001-D85A-ABB8A937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B350-BBA7-404A-8620-5113BD904F16}" type="datetimeFigureOut">
              <a:rPr lang="es-HN" smtClean="0"/>
              <a:t>24/9/2025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F0B75-0ED0-B6EE-ACC6-1DF3B500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AE771-D085-2C9B-43EA-8483FCAF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D5F-9801-4B6B-B7EC-E7200EFAD5D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970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16F7A-5408-11E9-EE7F-1C2707F6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E6067-FBBE-0B3B-4A09-B8529F0E5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E125AB-7847-A572-6049-6531A4601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B37077-651A-DE57-43B1-4460216C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B350-BBA7-404A-8620-5113BD904F16}" type="datetimeFigureOut">
              <a:rPr lang="es-HN" smtClean="0"/>
              <a:t>24/9/2025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A5FE82-711F-77BB-9FD1-5ED71DD1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0D808-9087-8CFD-9EB1-17BCE92C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D5F-9801-4B6B-B7EC-E7200EFAD5D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5229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A8926-610B-D9EC-5D12-F23CF54E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4893F3-F2E8-8315-40FD-269C53D2E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E899A5-D22E-2F49-DF07-3EAC50367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A691C0-5F16-E9DC-00D5-C7F46B3AC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4F828E-F84A-BC0C-ABE5-3E0958115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46A99E-5DD6-BE0B-FB3F-767EE4E0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B350-BBA7-404A-8620-5113BD904F16}" type="datetimeFigureOut">
              <a:rPr lang="es-HN" smtClean="0"/>
              <a:t>24/9/2025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143451-CC56-1692-AE38-4D4A6F83F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172C54-9C0F-4CF5-B6A5-42F3AE72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D5F-9801-4B6B-B7EC-E7200EFAD5D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820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1AB51-865A-A241-B2E8-F7F3980C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73A6C6-1A2F-7D1C-9144-46A08175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B350-BBA7-404A-8620-5113BD904F16}" type="datetimeFigureOut">
              <a:rPr lang="es-HN" smtClean="0"/>
              <a:t>24/9/2025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74AA7D-5DFF-78ED-BA33-A7AAF60C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C2AD0C-19EC-ED43-D380-AF238D03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D5F-9801-4B6B-B7EC-E7200EFAD5D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0023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lendario&#10;&#10;El contenido generado por IA puede ser incorrecto.">
            <a:extLst>
              <a:ext uri="{FF2B5EF4-FFF2-40B4-BE49-F238E27FC236}">
                <a16:creationId xmlns:a16="http://schemas.microsoft.com/office/drawing/2014/main" id="{DEE15830-5233-FC8D-6D7F-A9A1D5F12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9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7CFF1-D349-3357-7DE4-D1FC972C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315AE-A004-E9BF-6EEB-8C8837E0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9BB91F-77BE-74DF-FB85-F8D9F7E53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6C018B-F3F9-CD89-B9CB-EA9AC43E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B350-BBA7-404A-8620-5113BD904F16}" type="datetimeFigureOut">
              <a:rPr lang="es-HN" smtClean="0"/>
              <a:t>24/9/2025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33CE43-B3D6-87B6-5A09-775FC5EB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7A57EE-FBD5-EF5E-8450-3CBE355C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D5F-9801-4B6B-B7EC-E7200EFAD5D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8851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DF632-C7C5-53CF-2956-8FBDE411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AC1764-7751-3DEB-71FE-61141CFD6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7AC7C6-CD5D-39A2-A61C-CA0D3CB92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B4E020-F86A-3E95-F00C-0E145AD2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B350-BBA7-404A-8620-5113BD904F16}" type="datetimeFigureOut">
              <a:rPr lang="es-HN" smtClean="0"/>
              <a:t>24/9/2025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E4D57F-0FBC-27CF-C7AA-321DC4F5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C2E09A-0B53-6994-D6A2-36A94BA8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D5F-9801-4B6B-B7EC-E7200EFAD5D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93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A07847-D95E-C0A7-B2B1-E259A2A1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CB1CEF-036A-C632-D1BF-41C52195D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54EBDF-403B-448A-FD20-17A57761A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9B350-BBA7-404A-8620-5113BD904F16}" type="datetimeFigureOut">
              <a:rPr lang="es-HN" smtClean="0"/>
              <a:t>24/9/2025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455FA1-3F2E-9AAC-449B-1ABA94574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95D162-77E5-362A-ACAF-5995912B3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B3D5F-9801-4B6B-B7EC-E7200EFAD5D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570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DC59A-19D8-31B3-D34E-4CC39E280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59C132-87FD-6465-A7D0-3AC7E6208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8183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A68A9-E434-3AC6-3511-1BEA2982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4419" cy="1325563"/>
          </a:xfrm>
        </p:spPr>
        <p:txBody>
          <a:bodyPr/>
          <a:lstStyle/>
          <a:p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BF486D-B3E5-F797-E2F2-77B658FEA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1351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0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Abadi</vt:lpstr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JORGE ROBERTO URMENETA ANDRES</dc:creator>
  <cp:lastModifiedBy>JORGE ROBERTO URMENETA ANDRES</cp:lastModifiedBy>
  <cp:revision>2</cp:revision>
  <dcterms:created xsi:type="dcterms:W3CDTF">2025-09-25T04:53:35Z</dcterms:created>
  <dcterms:modified xsi:type="dcterms:W3CDTF">2025-09-25T05:00:09Z</dcterms:modified>
</cp:coreProperties>
</file>